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EF22C0-BCB2-40DB-A8A5-B864C2758D6D}" v="1" dt="2022-05-27T08:08:19"/>
    <p1510:client id="{6179A5AD-2C72-450A-A5A7-944AC5917F41}" v="6" dt="2022-06-03T13:52:14.994"/>
    <p1510:client id="{CF6D22C7-DCE4-4DCB-9D96-0B02D8AD4CB8}" v="1" dt="2022-05-27T07:59:33.0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euenstuhl, Klara" userId="S::yc39apij@fauad.fau.de::dbde886d-7fdd-4778-9dc8-3be28621d7b6" providerId="AD" clId="Web-{59EF22C0-BCB2-40DB-A8A5-B864C2758D6D}"/>
    <pc:docChg chg="modSld">
      <pc:chgData name="Scheuenstuhl, Klara" userId="S::yc39apij@fauad.fau.de::dbde886d-7fdd-4778-9dc8-3be28621d7b6" providerId="AD" clId="Web-{59EF22C0-BCB2-40DB-A8A5-B864C2758D6D}" dt="2022-05-27T08:08:19" v="0" actId="1076"/>
      <pc:docMkLst>
        <pc:docMk/>
      </pc:docMkLst>
      <pc:sldChg chg="modSp">
        <pc:chgData name="Scheuenstuhl, Klara" userId="S::yc39apij@fauad.fau.de::dbde886d-7fdd-4778-9dc8-3be28621d7b6" providerId="AD" clId="Web-{59EF22C0-BCB2-40DB-A8A5-B864C2758D6D}" dt="2022-05-27T08:08:19" v="0" actId="1076"/>
        <pc:sldMkLst>
          <pc:docMk/>
          <pc:sldMk cId="3726119127" sldId="258"/>
        </pc:sldMkLst>
        <pc:grpChg chg="mod">
          <ac:chgData name="Scheuenstuhl, Klara" userId="S::yc39apij@fauad.fau.de::dbde886d-7fdd-4778-9dc8-3be28621d7b6" providerId="AD" clId="Web-{59EF22C0-BCB2-40DB-A8A5-B864C2758D6D}" dt="2022-05-27T08:08:19" v="0" actId="1076"/>
          <ac:grpSpMkLst>
            <pc:docMk/>
            <pc:sldMk cId="3726119127" sldId="258"/>
            <ac:grpSpMk id="2" creationId="{7239C855-C104-3F97-DE83-3AC2E07F75E9}"/>
          </ac:grpSpMkLst>
        </pc:grpChg>
      </pc:sldChg>
    </pc:docChg>
  </pc:docChgLst>
  <pc:docChgLst>
    <pc:chgData name="Scheuenstuhl, Klara" userId="S::yc39apij@fauad.fau.de::dbde886d-7fdd-4778-9dc8-3be28621d7b6" providerId="AD" clId="Web-{6179A5AD-2C72-450A-A5A7-944AC5917F41}"/>
    <pc:docChg chg="modSld">
      <pc:chgData name="Scheuenstuhl, Klara" userId="S::yc39apij@fauad.fau.de::dbde886d-7fdd-4778-9dc8-3be28621d7b6" providerId="AD" clId="Web-{6179A5AD-2C72-450A-A5A7-944AC5917F41}" dt="2022-06-03T13:52:14.994" v="5"/>
      <pc:docMkLst>
        <pc:docMk/>
      </pc:docMkLst>
      <pc:sldChg chg="addSp delSp modSp">
        <pc:chgData name="Scheuenstuhl, Klara" userId="S::yc39apij@fauad.fau.de::dbde886d-7fdd-4778-9dc8-3be28621d7b6" providerId="AD" clId="Web-{6179A5AD-2C72-450A-A5A7-944AC5917F41}" dt="2022-06-03T13:52:14.994" v="5"/>
        <pc:sldMkLst>
          <pc:docMk/>
          <pc:sldMk cId="3726119127" sldId="258"/>
        </pc:sldMkLst>
        <pc:spChg chg="add del">
          <ac:chgData name="Scheuenstuhl, Klara" userId="S::yc39apij@fauad.fau.de::dbde886d-7fdd-4778-9dc8-3be28621d7b6" providerId="AD" clId="Web-{6179A5AD-2C72-450A-A5A7-944AC5917F41}" dt="2022-06-03T13:52:14.994" v="5"/>
          <ac:spMkLst>
            <pc:docMk/>
            <pc:sldMk cId="3726119127" sldId="258"/>
            <ac:spMk id="3" creationId="{4F903783-C96D-B499-E9DE-647342B46A97}"/>
          </ac:spMkLst>
        </pc:spChg>
        <pc:grpChg chg="add del mod">
          <ac:chgData name="Scheuenstuhl, Klara" userId="S::yc39apij@fauad.fau.de::dbde886d-7fdd-4778-9dc8-3be28621d7b6" providerId="AD" clId="Web-{6179A5AD-2C72-450A-A5A7-944AC5917F41}" dt="2022-06-03T13:52:11.056" v="4"/>
          <ac:grpSpMkLst>
            <pc:docMk/>
            <pc:sldMk cId="3726119127" sldId="258"/>
            <ac:grpSpMk id="2" creationId="{7239C855-C104-3F97-DE83-3AC2E07F75E9}"/>
          </ac:grpSpMkLst>
        </pc:gr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4-20T07:07:29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2879 0 0,'0'0'2720'0'0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0T07:29:03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880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863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517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97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705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6486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070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99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927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8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954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732D-2BFA-4D44-80EB-7C71BEDEBD7A}" type="datetimeFigureOut">
              <a:rPr lang="de-DE" smtClean="0"/>
              <a:t>18.01.23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7AC41-1DBF-4970-93FF-7EEE93DAA7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5847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upp@ph-heidelberg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2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7.png"/><Relationship Id="rId10" Type="http://schemas.openxmlformats.org/officeDocument/2006/relationships/customXml" Target="../ink/ink2.xm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94339" y="756137"/>
            <a:ext cx="9144000" cy="2540978"/>
          </a:xfrm>
        </p:spPr>
        <p:txBody>
          <a:bodyPr>
            <a:normAutofit/>
          </a:bodyPr>
          <a:lstStyle/>
          <a:p>
            <a:r>
              <a:rPr lang="de-DE" sz="4000" b="1"/>
              <a:t>Methode 2: </a:t>
            </a:r>
            <a:r>
              <a:rPr lang="de-DE" sz="4000" b="1" dirty="0"/>
              <a:t>Ortswechsel</a:t>
            </a:r>
            <a:br>
              <a:rPr lang="de-DE" sz="4000" b="1" dirty="0"/>
            </a:br>
            <a:br>
              <a:rPr lang="de-DE" sz="4000" b="1"/>
            </a:br>
            <a:r>
              <a:rPr lang="de-DE" sz="4000"/>
              <a:t>Figur </a:t>
            </a:r>
            <a:r>
              <a:rPr lang="de-DE" sz="4000" dirty="0"/>
              <a:t>für Präsentationsfolien</a:t>
            </a:r>
            <a:br>
              <a:rPr lang="de-DE" sz="4000" dirty="0"/>
            </a:br>
            <a:endParaRPr lang="de-DE" sz="36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1" y="3472962"/>
            <a:ext cx="9709638" cy="2620108"/>
          </a:xfrm>
        </p:spPr>
        <p:txBody>
          <a:bodyPr>
            <a:normAutofit/>
          </a:bodyPr>
          <a:lstStyle/>
          <a:p>
            <a:pPr algn="l"/>
            <a:r>
              <a:rPr lang="de-DE" sz="1600" dirty="0"/>
              <a:t>Die Methode </a:t>
            </a:r>
            <a:r>
              <a:rPr lang="de-DE" sz="1600" i="1" dirty="0"/>
              <a:t>Ortswechsel </a:t>
            </a:r>
            <a:r>
              <a:rPr lang="de-DE" sz="1600" dirty="0"/>
              <a:t>wurde von Robert Rupp und Harald Groß entwickelt.</a:t>
            </a:r>
          </a:p>
          <a:p>
            <a:pPr algn="l"/>
            <a:endParaRPr lang="de-DE" sz="1600" dirty="0"/>
          </a:p>
          <a:p>
            <a:pPr algn="l"/>
            <a:r>
              <a:rPr lang="de-DE" sz="1600" dirty="0"/>
              <a:t>Die </a:t>
            </a:r>
            <a:r>
              <a:rPr lang="de-DE" sz="1600"/>
              <a:t>Figur wurde von </a:t>
            </a:r>
            <a:r>
              <a:rPr lang="de-DE" sz="1600" dirty="0"/>
              <a:t>Jörg Elm und von Ursula Auer entworfen.</a:t>
            </a:r>
          </a:p>
          <a:p>
            <a:pPr algn="l"/>
            <a:endParaRPr lang="de-DE" sz="1600" dirty="0"/>
          </a:p>
          <a:p>
            <a:pPr algn="l"/>
            <a:r>
              <a:rPr lang="de-DE" sz="1600" b="1" dirty="0"/>
              <a:t>Literaturhinweis: </a:t>
            </a:r>
            <a:r>
              <a:rPr lang="de-DE" sz="1600" dirty="0"/>
              <a:t>Rupp, R. (2021): Online-Seminare bewegt gestalten. Wiesbaden: Springer. </a:t>
            </a:r>
          </a:p>
          <a:p>
            <a:pPr algn="l"/>
            <a:endParaRPr lang="de-DE" sz="1600" dirty="0"/>
          </a:p>
          <a:p>
            <a:pPr algn="l"/>
            <a:r>
              <a:rPr lang="de-DE" sz="1600" b="1" dirty="0"/>
              <a:t>Kontakt: </a:t>
            </a:r>
            <a:r>
              <a:rPr lang="de-DE" sz="1600" dirty="0">
                <a:hlinkClick r:id="rId2"/>
              </a:rPr>
              <a:t>rupp@ph-heidelberg.de</a:t>
            </a:r>
            <a:endParaRPr lang="de-DE" sz="1600" dirty="0"/>
          </a:p>
          <a:p>
            <a:pPr algn="l"/>
            <a:endParaRPr lang="de-DE" sz="2000" dirty="0"/>
          </a:p>
          <a:p>
            <a:endParaRPr lang="de-DE" sz="20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6013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8" name="Freihand 27">
                <a:extLst>
                  <a:ext uri="{FF2B5EF4-FFF2-40B4-BE49-F238E27FC236}">
                    <a16:creationId xmlns:a16="http://schemas.microsoft.com/office/drawing/2014/main" id="{C6DCDF30-DEC6-48A1-B4DC-664F1B4BCD8B}"/>
                  </a:ext>
                </a:extLst>
              </p14:cNvPr>
              <p14:cNvContentPartPr/>
              <p14:nvPr/>
            </p14:nvContentPartPr>
            <p14:xfrm>
              <a:off x="6450004" y="4199664"/>
              <a:ext cx="360" cy="360"/>
            </p14:xfrm>
          </p:contentPart>
        </mc:Choice>
        <mc:Fallback xmlns="">
          <p:pic>
            <p:nvPicPr>
              <p:cNvPr id="28" name="Freihand 27">
                <a:extLst>
                  <a:ext uri="{FF2B5EF4-FFF2-40B4-BE49-F238E27FC236}">
                    <a16:creationId xmlns:a16="http://schemas.microsoft.com/office/drawing/2014/main" id="{C6DCDF30-DEC6-48A1-B4DC-664F1B4BCD8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32004" y="4181664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5" name="Freihand 74">
                <a:extLst>
                  <a:ext uri="{FF2B5EF4-FFF2-40B4-BE49-F238E27FC236}">
                    <a16:creationId xmlns:a16="http://schemas.microsoft.com/office/drawing/2014/main" id="{FAE1A171-5BA7-461E-A168-C18F663A0BDA}"/>
                  </a:ext>
                </a:extLst>
              </p14:cNvPr>
              <p14:cNvContentPartPr/>
              <p14:nvPr/>
            </p14:nvContentPartPr>
            <p14:xfrm>
              <a:off x="2312761" y="4359338"/>
              <a:ext cx="360" cy="360"/>
            </p14:xfrm>
          </p:contentPart>
        </mc:Choice>
        <mc:Fallback xmlns="">
          <p:pic>
            <p:nvPicPr>
              <p:cNvPr id="75" name="Freihand 74">
                <a:extLst>
                  <a:ext uri="{FF2B5EF4-FFF2-40B4-BE49-F238E27FC236}">
                    <a16:creationId xmlns:a16="http://schemas.microsoft.com/office/drawing/2014/main" id="{FAE1A171-5BA7-461E-A168-C18F663A0BD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303761" y="4350338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D7264A9D-F9EB-1FA0-1FC5-904C38CA79F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7475" y="2117558"/>
            <a:ext cx="1797050" cy="179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119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Macintosh PowerPoint</Application>
  <PresentationFormat>Breitbild</PresentationFormat>
  <Paragraphs>9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Methode 2: Ortswechsel  Figur für Präsentationsfolien </vt:lpstr>
      <vt:lpstr>PowerPoint-Präsentation</vt:lpstr>
    </vt:vector>
  </TitlesOfParts>
  <Company>PH-Heidelberg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Bewegungssymbole für Online-Seminare</dc:title>
  <dc:creator>Robert Rupp</dc:creator>
  <cp:lastModifiedBy>Microsoft Office User</cp:lastModifiedBy>
  <cp:revision>12</cp:revision>
  <dcterms:created xsi:type="dcterms:W3CDTF">2021-03-17T10:08:19Z</dcterms:created>
  <dcterms:modified xsi:type="dcterms:W3CDTF">2023-01-18T13:41:34Z</dcterms:modified>
</cp:coreProperties>
</file>